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408" r:id="rId2"/>
    <p:sldId id="409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9E1"/>
    <a:srgbClr val="9B8ECC"/>
    <a:srgbClr val="44367E"/>
    <a:srgbClr val="513E7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1508" y="44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B275F00D-7FAD-4C63-9873-B4D3F057FA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A897B016-6940-4F49-80BF-8A9A78CD48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72E70E-6C7C-41E8-879A-A581BCFE7FA1}" type="slidenum">
              <a:rPr lang="de-DE" altLang="de-DE" sz="13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13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</p:spPr>
        <p:txBody>
          <a:bodyPr/>
          <a:lstStyle>
            <a:lvl1pPr marL="0" indent="0">
              <a:defRPr sz="13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60FE954-5BD3-4A3D-9579-1A423D9A34DB}" type="datetime1">
              <a:rPr lang="de-DE" altLang="de-DE"/>
              <a:pPr>
                <a:defRPr/>
              </a:pPr>
              <a:t>10.05.2024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Financial Statement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</a:defRPr>
            </a:lvl1pPr>
          </a:lstStyle>
          <a:p>
            <a:fld id="{A0D7C8C6-8F35-47C0-8010-B6967DE8CE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22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7C29-21B4-459E-B1A7-86C6FCB83B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163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4313" y="549275"/>
            <a:ext cx="2008187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72163" cy="5832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5CAC5-D457-48C6-B1D2-95389EA33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6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F0F47-22F4-472B-826D-70D314505E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70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0B98-154A-4563-9594-F3EBFB9D61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80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27FA-8884-4953-A983-A1BDA14D04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5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3E37-4B66-437A-B717-7DA0634C2F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30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D9DA-3D5E-4A87-948D-05A5FE510B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650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29A8B-64B7-4792-BE9B-0BCBA90991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3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7F675-7EDF-429D-B662-9B3189466D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70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05710-BD50-4DE9-8864-31370C5812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44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49275"/>
            <a:ext cx="8001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01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350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00" y="6534150"/>
            <a:ext cx="32543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F19586A9-6E79-4053-9517-34CFB53D71A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5637213" y="653891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200" dirty="0"/>
              <a:t>Vor- und Nachname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Forschungskolloquium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b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TT.MM.JJJJ</a:t>
            </a:r>
            <a:endParaRPr lang="de-DE" altLang="de-DE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4213" y="2636838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0838" y="3068638"/>
            <a:ext cx="6073775" cy="3168650"/>
          </a:xfrm>
        </p:spPr>
        <p:txBody>
          <a:bodyPr/>
          <a:lstStyle/>
          <a:p>
            <a:pPr eaLnBrk="1" hangingPunct="1">
              <a:tabLst>
                <a:tab pos="274638" algn="l"/>
              </a:tabLst>
            </a:pPr>
            <a:endParaRPr lang="de-DE" altLang="de-DE" sz="2000" b="1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r>
              <a:rPr lang="de-DE" altLang="de-DE" sz="2000" b="1" dirty="0">
                <a:ea typeface="ＭＳ Ｐゴシック" panose="020B0600070205080204" pitchFamily="34" charset="-128"/>
              </a:rPr>
              <a:t>Thema xxx</a:t>
            </a:r>
          </a:p>
          <a:p>
            <a:pPr eaLnBrk="1" hangingPunct="1">
              <a:tabLst>
                <a:tab pos="274638" algn="l"/>
              </a:tabLst>
            </a:pPr>
            <a:endParaRPr lang="de-DE" altLang="de-DE" sz="1600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/>
              <a:t>Thema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B92A1DD-A34E-4438-BE5A-EED17BDB4FAD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12</Words>
  <Application>Microsoft Office PowerPoint</Application>
  <PresentationFormat>Bildschirmpräsentation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Verdana</vt:lpstr>
      <vt:lpstr>Wingdings</vt:lpstr>
      <vt:lpstr>Profil</vt:lpstr>
      <vt:lpstr>Forschungskolloquium  TT.MM.JJJJ</vt:lpstr>
      <vt:lpstr>PowerPoint-Präsentation</vt:lpstr>
    </vt:vector>
  </TitlesOfParts>
  <Company>Department BWL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I: Financial Statement Analysis</dc:title>
  <dc:creator>friedl</dc:creator>
  <cp:lastModifiedBy>Blum, Jana</cp:lastModifiedBy>
  <cp:revision>273</cp:revision>
  <cp:lastPrinted>1601-01-01T00:00:00Z</cp:lastPrinted>
  <dcterms:created xsi:type="dcterms:W3CDTF">2004-05-07T13:34:11Z</dcterms:created>
  <dcterms:modified xsi:type="dcterms:W3CDTF">2024-05-10T06:33:35Z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